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1" r:id="rId4"/>
    <p:sldId id="262" r:id="rId5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6405"/>
  </p:normalViewPr>
  <p:slideViewPr>
    <p:cSldViewPr snapToGrid="0">
      <p:cViewPr varScale="1">
        <p:scale>
          <a:sx n="107" d="100"/>
          <a:sy n="107" d="100"/>
        </p:scale>
        <p:origin x="12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C511-DEDD-D84E-8C08-01AC9C98F150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C4317-3ED7-BF4A-AE5A-B6E622BE55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2C24A-62FD-0665-2873-1BC2A59C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181" y="1740309"/>
            <a:ext cx="9144000" cy="22770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892E48-EBB2-C366-979B-DDBF5F647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181" y="4354513"/>
            <a:ext cx="6363955" cy="12695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3" name="Päivämäärän paikkamerkki 22">
            <a:extLst>
              <a:ext uri="{FF2B5EF4-FFF2-40B4-BE49-F238E27FC236}">
                <a16:creationId xmlns:a16="http://schemas.microsoft.com/office/drawing/2014/main" id="{61414702-FF88-CA02-AA42-C7C7BFC3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5334-DC6B-814E-838F-7FA5884074A4}" type="datetime1">
              <a:rPr lang="fi-FI" smtClean="0"/>
              <a:t>2.12.2025</a:t>
            </a:fld>
            <a:endParaRPr lang="fi-FI"/>
          </a:p>
        </p:txBody>
      </p:sp>
      <p:sp>
        <p:nvSpPr>
          <p:cNvPr id="24" name="Alatunnisteen paikkamerkki 23">
            <a:extLst>
              <a:ext uri="{FF2B5EF4-FFF2-40B4-BE49-F238E27FC236}">
                <a16:creationId xmlns:a16="http://schemas.microsoft.com/office/drawing/2014/main" id="{6FCDCEB6-6CA8-02DD-980D-06EF5F18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9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52769F-2FE3-D710-6AE8-1D4E5EDC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623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DCF6A-8414-EDD8-70F2-79695E12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72484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F9404D-6FC4-9DA5-AD59-20EA5587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A286-4A61-6C4C-A6E8-FC5418034E15}" type="datetime1">
              <a:rPr lang="fi-FI" smtClean="0"/>
              <a:t>2.12.2025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650239-25D2-A1E2-9AB5-2E261AB1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104DD8-264F-4014-F79C-D2C6A53B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1" y="6492875"/>
            <a:ext cx="41541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7AAF02A-F85A-3145-AB1E-7E246C64D5D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519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058117-5AD3-0EE8-F0D0-3AA89495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355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3AB9B-3BBF-9C3A-EEF7-2499AB43C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97361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D36721-BA26-8BB8-23DA-260A4535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01C-037E-3345-9A3A-DD5795C1F72C}" type="datetime1">
              <a:rPr lang="fi-FI" smtClean="0"/>
              <a:t>2.12.2025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DD49B8-7758-CB8C-75EF-DB62807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87F9393E-5045-5C98-B0D5-73B1FA3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1" y="6492875"/>
            <a:ext cx="41541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7AAF02A-F85A-3145-AB1E-7E246C64D5D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18B46B70-830F-5C67-69B2-E9DC967479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44497" y="1825625"/>
            <a:ext cx="4697361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9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leh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6AFDE5-160D-79E4-BB13-FC2F587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183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E9BBC8-9DC9-510E-158E-97E0F543A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0870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3D4B64-1E9F-1278-9B1E-4334F4FB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1299-2C77-BB4C-86B2-683099738A60}" type="datetime1">
              <a:rPr lang="fi-FI" smtClean="0"/>
              <a:t>2.12.2025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06676C-1E56-BDB5-CC21-112CED59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D763FC-8DEF-E996-BB9A-AD70FFDD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1" y="6492875"/>
            <a:ext cx="41541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7AAF02A-F85A-3145-AB1E-7E246C64D5D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0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C82D39-0B81-62E3-9C80-FB679DF7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506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531B1A-3947-2B5C-ABD7-74F60C90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649-AC40-A142-98E7-74C5E5D46AFA}" type="datetime1">
              <a:rPr lang="fi-FI" smtClean="0"/>
              <a:t>2.12.2025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3B2118-DCDB-B9E4-ED45-1B37157C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6">
            <a:extLst>
              <a:ext uri="{FF2B5EF4-FFF2-40B4-BE49-F238E27FC236}">
                <a16:creationId xmlns:a16="http://schemas.microsoft.com/office/drawing/2014/main" id="{0FFDE5F5-CDEF-1343-495A-AFFB02DC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1" y="6492875"/>
            <a:ext cx="41541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7AAF02A-F85A-3145-AB1E-7E246C64D5D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51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99F2F4-3087-31E1-D807-EE4821CC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506-D356-E444-B4CC-F6DE17369A6B}" type="datetime1">
              <a:rPr lang="fi-FI" smtClean="0"/>
              <a:t>2.12.2025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B0AD22-08F7-A215-FB3B-1F6AC0D2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478AA115-5F97-A780-15C0-0E6C819C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1" y="6492875"/>
            <a:ext cx="415413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7AAF02A-F85A-3145-AB1E-7E246C64D5D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69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E56C86E-9A28-6BB2-39B9-EB2F7B161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9479" y="4473268"/>
            <a:ext cx="5993042" cy="140642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0253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A69C2B-6AEA-2F18-9A83-424296A9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30DAE4-5517-73BD-BE4E-E52DD9E06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13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EA679C7-D22B-B040-80FF-ED129140E326}" type="datetime1">
              <a:rPr lang="fi-FI" smtClean="0"/>
              <a:t>2.12.2025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10FF8E-0633-A156-44AF-0D0FE1C4D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65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94EF5C-D51D-CA49-6441-CE3D0E08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8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F02A-F85A-3145-AB1E-7E246C64D5D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on paikkamerkki 7">
            <a:extLst>
              <a:ext uri="{FF2B5EF4-FFF2-40B4-BE49-F238E27FC236}">
                <a16:creationId xmlns:a16="http://schemas.microsoft.com/office/drawing/2014/main" id="{926D4745-3311-F899-3834-7D65F9CD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4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  <p:sldLayoutId id="214748365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einajoentyoterveys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9D64857-8C1C-4699-492C-3A8CE807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506-D356-E444-B4CC-F6DE17369A6B}" type="datetime1">
              <a:rPr lang="fi-FI" smtClean="0"/>
              <a:t>2.12.2025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9314D1-AD7F-132F-14CE-53D52620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Ohje nettiajanvaraukseen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A70047-9497-6294-88C5-185C01AA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2A-F85A-3145-AB1E-7E246C64D5DC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4" y="714280"/>
            <a:ext cx="3566986" cy="213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iruutu 6"/>
          <p:cNvSpPr txBox="1"/>
          <p:nvPr/>
        </p:nvSpPr>
        <p:spPr>
          <a:xfrm>
            <a:off x="4400774" y="127976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Täytä henkilötunnuksesi ja nimesi.</a:t>
            </a:r>
          </a:p>
          <a:p>
            <a:r>
              <a:rPr lang="fi-FI" dirty="0"/>
              <a:t>Paina ”Ajanvaraus”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47580" y="3189892"/>
            <a:ext cx="3736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Ajan varaaminen tapahtuu oikeasta alareunasta, jossa näkyy aloitusnäkymässä kaikki kyseisen päivän vapaat ajat niin lääkärille, hoitajalle kuin fysioterapeutillekin.</a:t>
            </a:r>
          </a:p>
          <a:p>
            <a:endParaRPr lang="fi-FI" dirty="0"/>
          </a:p>
          <a:p>
            <a:r>
              <a:rPr lang="fi-FI" dirty="0"/>
              <a:t>Vasemmasta alareunasta pystyt etsimään aikaa tietyin ehdoin. Tarkemmat ohjeet sivuilla 3-4.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FF76CF-0282-6186-1AB6-8A75AA4C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89" y="2693387"/>
            <a:ext cx="5017871" cy="38858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0C427D65-63E5-BD1F-8C82-2F4FE6425161}"/>
              </a:ext>
            </a:extLst>
          </p:cNvPr>
          <p:cNvCxnSpPr>
            <a:cxnSpLocks/>
          </p:cNvCxnSpPr>
          <p:nvPr/>
        </p:nvCxnSpPr>
        <p:spPr>
          <a:xfrm flipH="1">
            <a:off x="8108420" y="3806594"/>
            <a:ext cx="1421062" cy="4247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59114D94-781B-6ED7-A7A4-EDFB0D7513BB}"/>
              </a:ext>
            </a:extLst>
          </p:cNvPr>
          <p:cNvCxnSpPr>
            <a:cxnSpLocks/>
          </p:cNvCxnSpPr>
          <p:nvPr/>
        </p:nvCxnSpPr>
        <p:spPr>
          <a:xfrm>
            <a:off x="3721420" y="4142730"/>
            <a:ext cx="3325906" cy="21414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AED9AB74-F4D3-1809-47AF-5F5D4258B96B}"/>
              </a:ext>
            </a:extLst>
          </p:cNvPr>
          <p:cNvCxnSpPr>
            <a:cxnSpLocks/>
          </p:cNvCxnSpPr>
          <p:nvPr/>
        </p:nvCxnSpPr>
        <p:spPr>
          <a:xfrm>
            <a:off x="3501955" y="5429897"/>
            <a:ext cx="5816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3A4824C3-6861-C6FC-CBE7-A6A09DD702A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863548" y="1602927"/>
            <a:ext cx="2537226" cy="946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2BF8306-1B9A-4137-273E-E665E314CCC0}"/>
              </a:ext>
            </a:extLst>
          </p:cNvPr>
          <p:cNvSpPr txBox="1"/>
          <p:nvPr/>
        </p:nvSpPr>
        <p:spPr>
          <a:xfrm>
            <a:off x="302010" y="329295"/>
            <a:ext cx="89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4"/>
              </a:rPr>
              <a:t>www.seinajoentyoterveys.fi</a:t>
            </a:r>
            <a:r>
              <a:rPr lang="fi-FI" dirty="0"/>
              <a:t> -&gt; Yhteydenotto/ sähköinen asiointi -&gt; Nettiajanvaraus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194B095E-8388-FEB7-D566-52517D26674F}"/>
              </a:ext>
            </a:extLst>
          </p:cNvPr>
          <p:cNvSpPr txBox="1"/>
          <p:nvPr/>
        </p:nvSpPr>
        <p:spPr>
          <a:xfrm>
            <a:off x="9611118" y="3012641"/>
            <a:ext cx="248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Oikealla ylhäällä kalenterissa näkyy</a:t>
            </a:r>
          </a:p>
          <a:p>
            <a:r>
              <a:rPr lang="fi-FI" dirty="0"/>
              <a:t>vapaat ajat vihreällä, valittu päivä näkyy keltaisena.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33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14C0755-CE7D-C3CC-48E8-5638485C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506-D356-E444-B4CC-F6DE17369A6B}" type="datetime1">
              <a:rPr lang="fi-FI" smtClean="0"/>
              <a:t>2.12.2025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2B3057-513E-751B-65FB-9E340600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Ohje nettiajanvaraukseen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A72BB4-1CFC-10CB-938D-84D8174B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2A-F85A-3145-AB1E-7E246C64D5DC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E048EBE-FDB1-6F73-9701-BCB3002DE8D3}"/>
              </a:ext>
            </a:extLst>
          </p:cNvPr>
          <p:cNvSpPr txBox="1"/>
          <p:nvPr/>
        </p:nvSpPr>
        <p:spPr>
          <a:xfrm>
            <a:off x="421341" y="402889"/>
            <a:ext cx="2877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Varaa aika klikkaamalla haluamaasi ajankohtaa oikeasta alakulmasta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EB3C48A-251C-E3F2-508F-60755D29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330" y="197091"/>
            <a:ext cx="2097741" cy="2258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B93541D-82B3-C2C7-442C-675A8B3F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90" y="544357"/>
            <a:ext cx="4150438" cy="34852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9B41E8D-A50C-7888-6DC3-C9E613C6B415}"/>
              </a:ext>
            </a:extLst>
          </p:cNvPr>
          <p:cNvCxnSpPr>
            <a:cxnSpLocks/>
          </p:cNvCxnSpPr>
          <p:nvPr/>
        </p:nvCxnSpPr>
        <p:spPr>
          <a:xfrm>
            <a:off x="2848753" y="1049135"/>
            <a:ext cx="1678423" cy="6541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7DE1F64-9EF8-6CCF-5171-5E542A5BE4B3}"/>
              </a:ext>
            </a:extLst>
          </p:cNvPr>
          <p:cNvSpPr txBox="1"/>
          <p:nvPr/>
        </p:nvSpPr>
        <p:spPr>
          <a:xfrm>
            <a:off x="988907" y="2555338"/>
            <a:ext cx="4557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Tarkista tiedot,</a:t>
            </a:r>
          </a:p>
          <a:p>
            <a:r>
              <a:rPr lang="fi-FI"/>
              <a:t>Kirjoita ”Lisätietoja” -kohtaan </a:t>
            </a:r>
            <a:r>
              <a:rPr lang="fi-FI" dirty="0"/>
              <a:t>tulosi syy</a:t>
            </a:r>
          </a:p>
          <a:p>
            <a:r>
              <a:rPr lang="fi-FI" dirty="0"/>
              <a:t>ja vahvista varaus painamalla ”Tee varaus”</a:t>
            </a:r>
          </a:p>
          <a:p>
            <a:endParaRPr lang="fi-FI" dirty="0"/>
          </a:p>
          <a:p>
            <a:r>
              <a:rPr lang="fi-FI" dirty="0"/>
              <a:t>tai hylkää varaus painamalla ”Takaisin”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89F8586A-DB29-0278-0E49-DB1C936B3A17}"/>
              </a:ext>
            </a:extLst>
          </p:cNvPr>
          <p:cNvSpPr/>
          <p:nvPr/>
        </p:nvSpPr>
        <p:spPr>
          <a:xfrm>
            <a:off x="7476564" y="3980329"/>
            <a:ext cx="896471" cy="9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2A2E438D-EA50-6432-8D78-DA171F8CC113}"/>
              </a:ext>
            </a:extLst>
          </p:cNvPr>
          <p:cNvCxnSpPr>
            <a:cxnSpLocks/>
          </p:cNvCxnSpPr>
          <p:nvPr/>
        </p:nvCxnSpPr>
        <p:spPr>
          <a:xfrm>
            <a:off x="4601200" y="2833385"/>
            <a:ext cx="12903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36F1A36A-449B-9C91-49D1-185DBCF74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433" y="4361351"/>
            <a:ext cx="2506438" cy="2361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B571B47-D65B-8F55-4378-90A537FFEFFE}"/>
              </a:ext>
            </a:extLst>
          </p:cNvPr>
          <p:cNvSpPr txBox="1"/>
          <p:nvPr/>
        </p:nvSpPr>
        <p:spPr>
          <a:xfrm>
            <a:off x="635525" y="4884710"/>
            <a:ext cx="32527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Ota näytöllä näkyvä ajanvarauskoodi talteen mahdollista ajan siirtoa, perumista tai ajankohdan tarkistamista varten.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881919A-8FB3-4D39-CFB1-4C2403BC9AF3}"/>
              </a:ext>
            </a:extLst>
          </p:cNvPr>
          <p:cNvCxnSpPr>
            <a:cxnSpLocks/>
          </p:cNvCxnSpPr>
          <p:nvPr/>
        </p:nvCxnSpPr>
        <p:spPr>
          <a:xfrm>
            <a:off x="3517924" y="5910217"/>
            <a:ext cx="1421509" cy="2763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2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831C6AD-DA93-6E2A-6917-31B7F195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506-D356-E444-B4CC-F6DE17369A6B}" type="datetime1">
              <a:rPr lang="fi-FI" smtClean="0"/>
              <a:t>2.12.2025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86419B-0E64-34B0-9A88-0BECAA1F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Ohje nettiajanvaraukseen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F10046-03D3-CBF9-72F6-B3FA2B87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2A-F85A-3145-AB1E-7E246C64D5D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6FB8A9B-D54C-A751-3395-BEC49BC99C2B}"/>
              </a:ext>
            </a:extLst>
          </p:cNvPr>
          <p:cNvSpPr txBox="1"/>
          <p:nvPr/>
        </p:nvSpPr>
        <p:spPr>
          <a:xfrm>
            <a:off x="3862584" y="1261022"/>
            <a:ext cx="48119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 toimipiste: </a:t>
            </a:r>
          </a:p>
          <a:p>
            <a:r>
              <a:rPr lang="fi-FI" sz="1600" dirty="0" err="1"/>
              <a:t>Kirkonkranni</a:t>
            </a:r>
            <a:r>
              <a:rPr lang="fi-FI" sz="1600" dirty="0"/>
              <a:t> tai Lapua. </a:t>
            </a:r>
          </a:p>
          <a:p>
            <a:endParaRPr lang="fi-FI" sz="1600" dirty="0"/>
          </a:p>
          <a:p>
            <a:r>
              <a:rPr lang="fi-FI" sz="1600" dirty="0"/>
              <a:t>Huomioithan, 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Työfysioterapeutit ottavat vastaan </a:t>
            </a:r>
            <a:r>
              <a:rPr lang="fi-FI" sz="1600" dirty="0" err="1"/>
              <a:t>Kirkonkrannissa</a:t>
            </a:r>
            <a:r>
              <a:rPr lang="fi-FI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Työterveyshoitajan sairausvastaanotolle pääsee sekä </a:t>
            </a:r>
            <a:r>
              <a:rPr lang="fi-FI" sz="1600" dirty="0" err="1"/>
              <a:t>Kirkonkrannissa</a:t>
            </a:r>
            <a:r>
              <a:rPr lang="fi-FI" sz="1600" dirty="0"/>
              <a:t> että Lapualla.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Nimetyn työterveyshoitajan puhelinajat ovat työterveyshoitajan mukaan, joko </a:t>
            </a:r>
            <a:r>
              <a:rPr lang="fi-FI" sz="1600" dirty="0" err="1"/>
              <a:t>Kirkonkrannissa</a:t>
            </a:r>
            <a:r>
              <a:rPr lang="fi-FI" sz="1600" dirty="0"/>
              <a:t> tai Lapualla.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Työterveyden lääkärin etävastaanotot ovat aina etänä videovastaanoton kautta mutta heidän aikoja nähdäkseen pitää toimipisteeseen valita Kirkonkranni.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3F32956-EB1F-A7A0-6634-78584C4B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6" y="1065658"/>
            <a:ext cx="3200472" cy="2251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545A6A8-19FF-17F7-2029-81F67FCEBDB0}"/>
              </a:ext>
            </a:extLst>
          </p:cNvPr>
          <p:cNvSpPr txBox="1"/>
          <p:nvPr/>
        </p:nvSpPr>
        <p:spPr>
          <a:xfrm>
            <a:off x="452529" y="56896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u="sng" dirty="0"/>
              <a:t>Ajanvarauksen varaaminen tietyin ehdoin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000C1C0-01C8-711F-1618-7685BED3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978" y="3727573"/>
            <a:ext cx="3292221" cy="22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B70ACD-DCBC-2514-F3B4-07CB3936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506-D356-E444-B4CC-F6DE17369A6B}" type="datetime1">
              <a:rPr lang="fi-FI" smtClean="0"/>
              <a:t>2.12.2025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EF12B8-1CE4-F451-59B7-AE079ADE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Ohje nettiajanvaraukseen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BDDDC9-ECCF-FBEF-DD3F-D988FBB6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2A-F85A-3145-AB1E-7E246C64D5DC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C5E5E3E-5F78-CA4B-4037-A9586F5AC006}"/>
              </a:ext>
            </a:extLst>
          </p:cNvPr>
          <p:cNvSpPr txBox="1"/>
          <p:nvPr/>
        </p:nvSpPr>
        <p:spPr>
          <a:xfrm>
            <a:off x="2608960" y="3930474"/>
            <a:ext cx="50476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 vastaanottaja:</a:t>
            </a:r>
          </a:p>
          <a:p>
            <a:r>
              <a:rPr lang="fi-FI" sz="1600" dirty="0"/>
              <a:t>Toimipiste sekä erikoisala pitää olla valittuna, jotta vastaanottajalistan nimet näkyvät.</a:t>
            </a:r>
          </a:p>
          <a:p>
            <a:endParaRPr lang="fi-FI" dirty="0"/>
          </a:p>
          <a:p>
            <a:r>
              <a:rPr lang="fi-FI" sz="1600" dirty="0"/>
              <a:t>Työterveyshoitajan sairausvastaanotto:</a:t>
            </a:r>
          </a:p>
          <a:p>
            <a:r>
              <a:rPr lang="fi-FI" sz="1600" dirty="0"/>
              <a:t>Kirkonkrannissa: 	</a:t>
            </a:r>
            <a:r>
              <a:rPr lang="fi-FI" sz="1600" dirty="0" err="1"/>
              <a:t>Sjoen</a:t>
            </a:r>
            <a:r>
              <a:rPr lang="fi-FI" sz="1600" dirty="0"/>
              <a:t> Kaupunki </a:t>
            </a:r>
            <a:r>
              <a:rPr lang="fi-FI" sz="1600" dirty="0" err="1"/>
              <a:t>sairasvastotto</a:t>
            </a:r>
            <a:endParaRPr lang="fi-FI" sz="1600" dirty="0"/>
          </a:p>
          <a:p>
            <a:r>
              <a:rPr lang="fi-FI" sz="1600" dirty="0"/>
              <a:t>		E-P HVA Sairasvastaanotto</a:t>
            </a:r>
          </a:p>
          <a:p>
            <a:endParaRPr lang="fi-FI" sz="1600" dirty="0"/>
          </a:p>
          <a:p>
            <a:r>
              <a:rPr lang="fi-FI" sz="1600" dirty="0"/>
              <a:t>Lapualla: 		Lapua Työterveyshoitaja </a:t>
            </a:r>
          </a:p>
          <a:p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BAF95192-FA27-61CF-A9A6-FDF971D46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87"/>
          <a:stretch/>
        </p:blipFill>
        <p:spPr>
          <a:xfrm>
            <a:off x="335815" y="362022"/>
            <a:ext cx="3691282" cy="2635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C5CB90D-4CE2-278D-EC28-65EACED25502}"/>
              </a:ext>
            </a:extLst>
          </p:cNvPr>
          <p:cNvSpPr txBox="1"/>
          <p:nvPr/>
        </p:nvSpPr>
        <p:spPr>
          <a:xfrm>
            <a:off x="4334093" y="1114983"/>
            <a:ext cx="7661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 erikoisala: </a:t>
            </a:r>
          </a:p>
          <a:p>
            <a:r>
              <a:rPr lang="fi-FI" sz="1600" dirty="0"/>
              <a:t>Työfysioterapeutti = Fysioterapia, </a:t>
            </a:r>
          </a:p>
          <a:p>
            <a:r>
              <a:rPr lang="fi-FI" sz="1600" dirty="0"/>
              <a:t>Työterveyshoitajan sairausvastaanotto = Työterveyshoitaja</a:t>
            </a:r>
          </a:p>
          <a:p>
            <a:r>
              <a:rPr lang="fi-FI" sz="1600" dirty="0"/>
              <a:t>Nimetyn työterveyshoitajan puhelin- tai terveystarkastusaika = Työterveyshoitaja työterveyden lääkärin etävastaanotto = Työterveyshuollon erikoislääkäri</a:t>
            </a:r>
          </a:p>
          <a:p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3440505-36A4-084B-0B40-1EF34580B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854" y="3154164"/>
            <a:ext cx="4114800" cy="2930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04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einäjoen Työterveys">
      <a:dk1>
        <a:srgbClr val="1B2020"/>
      </a:dk1>
      <a:lt1>
        <a:srgbClr val="FFFFFF"/>
      </a:lt1>
      <a:dk2>
        <a:srgbClr val="009685"/>
      </a:dk2>
      <a:lt2>
        <a:srgbClr val="CDF1A7"/>
      </a:lt2>
      <a:accent1>
        <a:srgbClr val="00B49F"/>
      </a:accent1>
      <a:accent2>
        <a:srgbClr val="0A6357"/>
      </a:accent2>
      <a:accent3>
        <a:srgbClr val="FF5D4D"/>
      </a:accent3>
      <a:accent4>
        <a:srgbClr val="FFE269"/>
      </a:accent4>
      <a:accent5>
        <a:srgbClr val="B32349"/>
      </a:accent5>
      <a:accent6>
        <a:srgbClr val="74D6D6"/>
      </a:accent6>
      <a:hlink>
        <a:srgbClr val="0A6357"/>
      </a:hlink>
      <a:folHlink>
        <a:srgbClr val="B323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en-Tyoterveys-mallipohja_20221229" id="{BB463CBD-B676-E842-B235-80C23B842CE2}" vid="{EB48C078-7692-6043-AB3D-4B178F5861A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Seinajoen-Tyoterveys-mallipohja_20221229</Template>
  <TotalTime>282</TotalTime>
  <Words>247</Words>
  <Application>Microsoft Office PowerPoint</Application>
  <PresentationFormat>Laajakuva</PresentationFormat>
  <Paragraphs>48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</vt:vector>
  </TitlesOfParts>
  <Manager/>
  <Company>Seinäjoen kaupunki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Riutta Jaana</dc:creator>
  <cp:lastModifiedBy>Riutta Jaana</cp:lastModifiedBy>
  <cp:revision>10</cp:revision>
  <cp:lastPrinted>2024-06-18T10:31:31Z</cp:lastPrinted>
  <dcterms:created xsi:type="dcterms:W3CDTF">2024-05-30T10:00:43Z</dcterms:created>
  <dcterms:modified xsi:type="dcterms:W3CDTF">2025-12-02T06:48:00Z</dcterms:modified>
</cp:coreProperties>
</file>