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405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6BC511-DEDD-D84E-8C08-01AC9C98F150}" type="datetimeFigureOut">
              <a:rPr lang="fi-FI" smtClean="0"/>
              <a:t>13.8.2025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4C4317-3ED7-BF4A-AE5A-B6E622BE550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8301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242C24A-62FD-0665-2873-1BC2A59C42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0181" y="1740309"/>
            <a:ext cx="9144000" cy="2277023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FA892E48-EBB2-C366-979B-DDBF5F647B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0181" y="4354513"/>
            <a:ext cx="6363955" cy="126954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23" name="Päivämäärän paikkamerkki 22">
            <a:extLst>
              <a:ext uri="{FF2B5EF4-FFF2-40B4-BE49-F238E27FC236}">
                <a16:creationId xmlns:a16="http://schemas.microsoft.com/office/drawing/2014/main" id="{61414702-FF88-CA02-AA42-C7C7BFC39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E5334-DC6B-814E-838F-7FA5884074A4}" type="datetime1">
              <a:rPr lang="fi-FI" smtClean="0"/>
              <a:t>13.8.2025</a:t>
            </a:fld>
            <a:endParaRPr lang="fi-FI"/>
          </a:p>
        </p:txBody>
      </p:sp>
      <p:sp>
        <p:nvSpPr>
          <p:cNvPr id="24" name="Alatunnisteen paikkamerkki 23">
            <a:extLst>
              <a:ext uri="{FF2B5EF4-FFF2-40B4-BE49-F238E27FC236}">
                <a16:creationId xmlns:a16="http://schemas.microsoft.com/office/drawing/2014/main" id="{6FCDCEB6-6CA8-02DD-980D-06EF5F18E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2903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152769F-2FE3-D710-6AE8-1D4E5EDC5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86623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3EDCF6A-8414-EDD8-70F2-79695E124D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672484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5F9404D-6FC4-9DA5-AD59-20EA55870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8A286-4A61-6C4C-A6E8-FC5418034E15}" type="datetime1">
              <a:rPr lang="fi-FI" smtClean="0"/>
              <a:t>13.8.2025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C650239-25D2-A1E2-9AB5-2E261AB10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0104DD8-264F-4014-F79C-D2C6A53B4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80721" y="6492875"/>
            <a:ext cx="415413" cy="365125"/>
          </a:xfrm>
        </p:spPr>
        <p:txBody>
          <a:bodyPr/>
          <a:lstStyle>
            <a:lvl1pPr>
              <a:defRPr sz="1000">
                <a:solidFill>
                  <a:schemeClr val="tx2"/>
                </a:solidFill>
              </a:defRPr>
            </a:lvl1pPr>
          </a:lstStyle>
          <a:p>
            <a:fld id="{27AAF02A-F85A-3145-AB1E-7E246C64D5D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655194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 ja kuv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B058117-5AD3-0EE8-F0D0-3AA894958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023555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DB3AB9B-3BBF-9C3A-EEF7-2499AB43C1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697361" cy="435133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FD36721-BA26-8BB8-23DA-260A4535A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901C-037E-3345-9A3A-DD5795C1F72C}" type="datetime1">
              <a:rPr lang="fi-FI" smtClean="0"/>
              <a:t>13.8.2025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3DD49B8-7758-CB8C-75EF-DB62807EE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Dian numeron paikkamerkki 6">
            <a:extLst>
              <a:ext uri="{FF2B5EF4-FFF2-40B4-BE49-F238E27FC236}">
                <a16:creationId xmlns:a16="http://schemas.microsoft.com/office/drawing/2014/main" id="{87F9393E-5045-5C98-B0D5-73B1FA3F0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80721" y="6492875"/>
            <a:ext cx="415413" cy="365125"/>
          </a:xfrm>
        </p:spPr>
        <p:txBody>
          <a:bodyPr/>
          <a:lstStyle>
            <a:lvl1pPr>
              <a:defRPr sz="1000">
                <a:solidFill>
                  <a:schemeClr val="tx2"/>
                </a:solidFill>
              </a:defRPr>
            </a:lvl1pPr>
          </a:lstStyle>
          <a:p>
            <a:fld id="{27AAF02A-F85A-3145-AB1E-7E246C64D5D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18B46B70-830F-5C67-69B2-E9DC967479DA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5744497" y="1825625"/>
            <a:ext cx="4697361" cy="435133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19969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Välilehti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66AFDE5-160D-79E4-BB13-FC2F587AA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1918365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bg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5E9BBC8-9DC9-510E-158E-97E0F543A7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920870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93D4B64-1E9F-1278-9B1E-4334F4FBE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B1299-2C77-BB4C-86B2-683099738A60}" type="datetime1">
              <a:rPr lang="fi-FI" smtClean="0"/>
              <a:t>13.8.2025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806676C-1E56-BDB5-CC21-112CED594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DD763FC-8DEF-E996-BB9A-AD70FFDDB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80721" y="6492875"/>
            <a:ext cx="415413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fld id="{27AAF02A-F85A-3145-AB1E-7E246C64D5D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5001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BC82D39-0B81-62E3-9C80-FB679DF7F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935065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4A531B1A-3947-2B5C-ABD7-74F60C901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E1649-AC40-A142-98E7-74C5E5D46AFA}" type="datetime1">
              <a:rPr lang="fi-FI" smtClean="0"/>
              <a:t>13.8.2025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B33B2118-DCDB-B9E4-ED45-1B37157CA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6">
            <a:extLst>
              <a:ext uri="{FF2B5EF4-FFF2-40B4-BE49-F238E27FC236}">
                <a16:creationId xmlns:a16="http://schemas.microsoft.com/office/drawing/2014/main" id="{0FFDE5F5-CDEF-1343-495A-AFFB02DCA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80721" y="6492875"/>
            <a:ext cx="415413" cy="365125"/>
          </a:xfrm>
        </p:spPr>
        <p:txBody>
          <a:bodyPr/>
          <a:lstStyle>
            <a:lvl1pPr>
              <a:defRPr sz="1000">
                <a:solidFill>
                  <a:schemeClr val="tx2"/>
                </a:solidFill>
              </a:defRPr>
            </a:lvl1pPr>
          </a:lstStyle>
          <a:p>
            <a:fld id="{27AAF02A-F85A-3145-AB1E-7E246C64D5D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15143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6699F2F4-3087-31E1-D807-EE4821CC2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F506-D356-E444-B4CC-F6DE17369A6B}" type="datetime1">
              <a:rPr lang="fi-FI" smtClean="0"/>
              <a:t>13.8.2025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7BB0AD22-08F7-A215-FB3B-1F6AC0D26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6">
            <a:extLst>
              <a:ext uri="{FF2B5EF4-FFF2-40B4-BE49-F238E27FC236}">
                <a16:creationId xmlns:a16="http://schemas.microsoft.com/office/drawing/2014/main" id="{478AA115-5F97-A780-15C0-0E6C819C0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80721" y="6492875"/>
            <a:ext cx="415413" cy="365125"/>
          </a:xfrm>
        </p:spPr>
        <p:txBody>
          <a:bodyPr/>
          <a:lstStyle>
            <a:lvl1pPr>
              <a:defRPr sz="1000">
                <a:solidFill>
                  <a:schemeClr val="tx2"/>
                </a:solidFill>
              </a:defRPr>
            </a:lvl1pPr>
          </a:lstStyle>
          <a:p>
            <a:fld id="{27AAF02A-F85A-3145-AB1E-7E246C64D5D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36906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sivu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6E56C86E-9A28-6BB2-39B9-EB2F7B161C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099479" y="4473268"/>
            <a:ext cx="5993042" cy="1406423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502531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4A69C2B-6AEA-2F18-9A83-424296A94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A30DAE4-5517-73BD-BE4E-E52DD9E061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8136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BEA679C7-D22B-B040-80FF-ED129140E326}" type="datetime1">
              <a:rPr lang="fi-FI" smtClean="0"/>
              <a:t>13.8.2025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710FF8E-0633-A156-44AF-0D0FE1C4D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02659" y="635634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094EF5C-D51D-CA49-6441-CE3D0E08FF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82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AF02A-F85A-3145-AB1E-7E246C64D5DC}" type="slidenum">
              <a:rPr lang="fi-FI" smtClean="0"/>
              <a:t>‹#›</a:t>
            </a:fld>
            <a:endParaRPr lang="fi-FI"/>
          </a:p>
        </p:txBody>
      </p:sp>
      <p:sp>
        <p:nvSpPr>
          <p:cNvPr id="8" name="Otsikon paikkamerkki 7">
            <a:extLst>
              <a:ext uri="{FF2B5EF4-FFF2-40B4-BE49-F238E27FC236}">
                <a16:creationId xmlns:a16="http://schemas.microsoft.com/office/drawing/2014/main" id="{926D4745-3311-F899-3834-7D65F9CDF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02455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  <p:sldLayoutId id="2147483654" r:id="rId5"/>
    <p:sldLayoutId id="2147483655" r:id="rId6"/>
    <p:sldLayoutId id="2147483656" r:id="rId7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2"/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C9D64857-8C1C-4699-492C-3A8CE8077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F506-D356-E444-B4CC-F6DE17369A6B}" type="datetime1">
              <a:rPr lang="fi-FI" smtClean="0"/>
              <a:t>13.8.2025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449314D1-AD7F-132F-14CE-53D526207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Ohje takaisinsoittoon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6A70047-9497-6294-88C5-185C01AA5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F02A-F85A-3145-AB1E-7E246C64D5DC}" type="slidenum">
              <a:rPr lang="fi-FI" smtClean="0"/>
              <a:pPr/>
              <a:t>1</a:t>
            </a:fld>
            <a:endParaRPr lang="fi-FI" dirty="0"/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57ECFDEB-4D83-A93D-B33C-6C141928455D}"/>
              </a:ext>
            </a:extLst>
          </p:cNvPr>
          <p:cNvSpPr txBox="1"/>
          <p:nvPr/>
        </p:nvSpPr>
        <p:spPr>
          <a:xfrm>
            <a:off x="921342" y="1155216"/>
            <a:ext cx="9592234" cy="41576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Soita takaisinsoittojärjestelmään 	p.06- 2410 2310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  <a:r>
              <a:rPr lang="fi-FI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avoinna: ma-to 8-14, pe 8-13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i-FI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fi-FI" sz="1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ee valinnat äänitteen ohjeistuksen mukaan ja kuuntele nauhoite loppuun </a:t>
            </a:r>
            <a:r>
              <a:rPr lang="fi-FI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(puhelu rekisteröityy järjestelmään, kun nauhoite kuunnellaan loppuun asti)</a:t>
            </a:r>
            <a:r>
              <a:rPr lang="fi-FI" sz="1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i-FI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28040" indent="828040">
              <a:lnSpc>
                <a:spcPct val="107000"/>
              </a:lnSpc>
              <a:spcAft>
                <a:spcPts val="800"/>
              </a:spcAft>
            </a:pPr>
            <a:r>
              <a:rPr lang="fi-FI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valitse numeroista </a:t>
            </a:r>
            <a:r>
              <a:rPr lang="fi-FI" sz="1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1-5</a:t>
            </a:r>
            <a:r>
              <a:rPr lang="fi-FI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työpaikkasi mukaisesti</a:t>
            </a:r>
            <a:endParaRPr lang="fi-FI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28040" indent="828040">
              <a:lnSpc>
                <a:spcPct val="107000"/>
              </a:lnSpc>
              <a:spcAft>
                <a:spcPts val="800"/>
              </a:spcAft>
            </a:pPr>
            <a:endParaRPr lang="fi-FI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28040" indent="828040">
              <a:lnSpc>
                <a:spcPct val="107000"/>
              </a:lnSpc>
              <a:spcAft>
                <a:spcPts val="800"/>
              </a:spcAft>
            </a:pPr>
            <a:r>
              <a:rPr lang="fi-FI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valitse seuraavista:	</a:t>
            </a:r>
            <a:r>
              <a:rPr lang="fi-FI" sz="1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fi-FI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ajanvaraus / sairauslomat</a:t>
            </a:r>
            <a:endParaRPr lang="fi-FI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484120" indent="828040">
              <a:lnSpc>
                <a:spcPct val="107000"/>
              </a:lnSpc>
              <a:spcAft>
                <a:spcPts val="800"/>
              </a:spcAft>
            </a:pPr>
            <a:r>
              <a:rPr lang="fi-FI" sz="1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	2</a:t>
            </a:r>
            <a:r>
              <a:rPr lang="fi-FI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ajan peruutus</a:t>
            </a:r>
            <a:endParaRPr lang="fi-FI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i-FI" sz="1800" b="1" dirty="0">
                <a:effectLst/>
                <a:latin typeface="+mj-lt"/>
                <a:ea typeface="Calibri" panose="020F0502020204030204" pitchFamily="34" charset="0"/>
              </a:rPr>
              <a:t>				3</a:t>
            </a:r>
            <a:r>
              <a:rPr lang="fi-FI" sz="1800" dirty="0">
                <a:effectLst/>
                <a:latin typeface="+mj-lt"/>
                <a:ea typeface="Calibri" panose="020F0502020204030204" pitchFamily="34" charset="0"/>
              </a:rPr>
              <a:t> muut asiat</a:t>
            </a:r>
            <a:endParaRPr lang="fi-FI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80334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Seinäjoen Työterveys">
      <a:dk1>
        <a:srgbClr val="1B2020"/>
      </a:dk1>
      <a:lt1>
        <a:srgbClr val="FFFFFF"/>
      </a:lt1>
      <a:dk2>
        <a:srgbClr val="009685"/>
      </a:dk2>
      <a:lt2>
        <a:srgbClr val="CDF1A7"/>
      </a:lt2>
      <a:accent1>
        <a:srgbClr val="00B49F"/>
      </a:accent1>
      <a:accent2>
        <a:srgbClr val="0A6357"/>
      </a:accent2>
      <a:accent3>
        <a:srgbClr val="FF5D4D"/>
      </a:accent3>
      <a:accent4>
        <a:srgbClr val="FFE269"/>
      </a:accent4>
      <a:accent5>
        <a:srgbClr val="B32349"/>
      </a:accent5>
      <a:accent6>
        <a:srgbClr val="74D6D6"/>
      </a:accent6>
      <a:hlink>
        <a:srgbClr val="0A6357"/>
      </a:hlink>
      <a:folHlink>
        <a:srgbClr val="B3234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einajoen-Tyoterveys-mallipohja_20221229" id="{BB463CBD-B676-E842-B235-80C23B842CE2}" vid="{EB48C078-7692-6043-AB3D-4B178F5861A7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Seinajoen-Tyoterveys-mallipohja_20221229</Template>
  <TotalTime>22</TotalTime>
  <Words>67</Words>
  <Application>Microsoft Office PowerPoint</Application>
  <PresentationFormat>Laajakuva</PresentationFormat>
  <Paragraphs>13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Office-teema</vt:lpstr>
      <vt:lpstr>PowerPoint-esitys</vt:lpstr>
    </vt:vector>
  </TitlesOfParts>
  <Manager/>
  <Company>Seinäjoen Kaupunki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subject/>
  <dc:creator>Riutta Jaana</dc:creator>
  <cp:keywords/>
  <dc:description/>
  <cp:lastModifiedBy>Riutta Jaana</cp:lastModifiedBy>
  <cp:revision>3</cp:revision>
  <dcterms:created xsi:type="dcterms:W3CDTF">2024-07-03T12:05:38Z</dcterms:created>
  <dcterms:modified xsi:type="dcterms:W3CDTF">2025-08-13T04:57:12Z</dcterms:modified>
  <cp:category/>
</cp:coreProperties>
</file>